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E9DAE-8EAA-470C-8BB7-98910EE86E8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A0AF5E-0967-4B7E-A03A-F8C2067B6C9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E9DAE-8EAA-470C-8BB7-98910EE86E8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AF5E-0967-4B7E-A03A-F8C2067B6C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E9DAE-8EAA-470C-8BB7-98910EE86E8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AF5E-0967-4B7E-A03A-F8C2067B6C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49E9DAE-8EAA-470C-8BB7-98910EE86E8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CA0AF5E-0967-4B7E-A03A-F8C2067B6C9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E9DAE-8EAA-470C-8BB7-98910EE86E8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A0AF5E-0967-4B7E-A03A-F8C2067B6C9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E9DAE-8EAA-470C-8BB7-98910EE86E8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A0AF5E-0967-4B7E-A03A-F8C2067B6C9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E9DAE-8EAA-470C-8BB7-98910EE86E8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A0AF5E-0967-4B7E-A03A-F8C2067B6C9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449E9DAE-8EAA-470C-8BB7-98910EE86E8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A0AF5E-0967-4B7E-A03A-F8C2067B6C9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E9DAE-8EAA-470C-8BB7-98910EE86E8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AF5E-0967-4B7E-A03A-F8C2067B6C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E9DAE-8EAA-470C-8BB7-98910EE86E8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A0AF5E-0967-4B7E-A03A-F8C2067B6C9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E9DAE-8EAA-470C-8BB7-98910EE86E8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A0AF5E-0967-4B7E-A03A-F8C2067B6C9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E9DAE-8EAA-470C-8BB7-98910EE86E8C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0AF5E-0967-4B7E-A03A-F8C2067B6C9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Epilepsy and Seizures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Katie Fulton and Kayla Gibbs</a:t>
            </a:r>
          </a:p>
          <a:p>
            <a:r>
              <a:rPr lang="en-US" dirty="0" smtClean="0"/>
              <a:t>Block 2A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22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Prevalent in autism</a:t>
            </a:r>
          </a:p>
          <a:p>
            <a:pPr marL="0" indent="0">
              <a:buNone/>
            </a:pPr>
            <a:r>
              <a:rPr lang="en-US" dirty="0" smtClean="0"/>
              <a:t>Effects every day life but can be controlled, sometimes cannot be though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it 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605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abnormal, excessive or </a:t>
            </a:r>
            <a:r>
              <a:rPr lang="en-US" dirty="0" err="1"/>
              <a:t>hypersynchronous</a:t>
            </a:r>
            <a:r>
              <a:rPr lang="en-US"/>
              <a:t> neuronal activity in </a:t>
            </a:r>
            <a:r>
              <a:rPr lang="en-US"/>
              <a:t>the </a:t>
            </a:r>
            <a:r>
              <a:rPr lang="en-US" smtClean="0"/>
              <a:t>brain</a:t>
            </a:r>
          </a:p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826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Medications: Over 20 medications known as anticonvulsants, some are investigational medicines and trials.</a:t>
            </a:r>
          </a:p>
          <a:p>
            <a:r>
              <a:rPr lang="en-US" dirty="0" smtClean="0"/>
              <a:t>Medications have had 20% failure rate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78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Considered in serious cases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Surgery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965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Ketogenic</a:t>
            </a:r>
            <a:r>
              <a:rPr lang="en-US" dirty="0" smtClean="0"/>
              <a:t> diet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279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432984"/>
      </p:ext>
    </p:extLst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TC101859861[[fn=Tradeshow]]</Template>
  <TotalTime>40</TotalTime>
  <Words>71</Words>
  <Application>Microsoft Office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Tradeshow</vt:lpstr>
      <vt:lpstr>Epilepsy and Seizures</vt:lpstr>
      <vt:lpstr>What it is</vt:lpstr>
      <vt:lpstr>Cause</vt:lpstr>
      <vt:lpstr>Medications</vt:lpstr>
      <vt:lpstr>Surgery</vt:lpstr>
      <vt:lpstr>Ketogenic diet</vt:lpstr>
      <vt:lpstr>PowerPoint Presentation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Epilepsy and Seizures</dc:title>
  <dc:creator>KAYLA A GIBBS (542)</dc:creator>
  <cp:lastModifiedBy>KAYLA A GIBBS (542)</cp:lastModifiedBy>
  <cp:revision>4</cp:revision>
  <dcterms:created xsi:type="dcterms:W3CDTF">2012-03-14T13:17:51Z</dcterms:created>
  <dcterms:modified xsi:type="dcterms:W3CDTF">2012-03-14T13:58:41Z</dcterms:modified>
</cp:coreProperties>
</file>